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A41B1D-2B0C-C2A9-97DD-2FF9C469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1B7A04-B6FB-3325-01B5-58168A38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AA24D0-E6D1-03B1-5628-18008955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6EE204-AE4B-5DA1-4F42-7B27CC2C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E8D319-3B1A-169B-78DB-1CA232AF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48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C0EA0-D0A7-6907-3F71-A3F0FA8E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A14BA6-A9A4-C770-8E99-0D09C081F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E57C3F-00CA-5FF1-3A78-6D350AA3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7DF351-546B-F9F2-8867-4AFEC654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D1F0E9-F5DF-C89A-1177-9C759C89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19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BFE809F-E8B4-B222-6F05-9A73C3F1F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F3E932-367B-5C34-DF7D-287E0DCC9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F9BEB9-6998-2BDF-CC33-B609070F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BEF8EF-57A5-C38F-89E3-D0E0D5E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DD078E-16F9-DCAE-DD77-30C1C3BC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81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A964C3-221C-C0FB-5046-45BDA5B4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4DC565-5141-4718-9F96-DBC76038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BE302C-4F55-EC3A-3D43-9A7F7F87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9E3F4-9E5C-A18B-730E-FEE67231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0DB4C8-6C5B-4FC7-B6D5-E5CD1DF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1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E859F-D32E-DA7A-3873-41202DA1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97A2EE-F1DD-6975-9A1F-4BA65C59F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01A5A6-674F-EF59-38F9-C96EA4BF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CDFE4D-B94B-4BD8-A1F7-FDE19474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48722F-AF1E-412B-A701-D79C98FD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8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C6FA22-732B-5FF3-F198-52AEC32E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50EA5-A1C8-22CC-95B7-0B1B3A786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B5D969-A36A-3D8D-A510-446C11F57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2B9A86-AE9E-6DF7-E593-0ED6A8A0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569B7E-E3CC-98E7-BAA1-7058B060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51F544-1283-1890-97BC-B23422CD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3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23A1AB-1862-3C3B-02E5-0456E268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E299F3A-C4EE-CBD3-3228-8AD570D53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9B8C2E-876E-640D-66E0-1520C27E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E05B3AE-ED32-4E1D-2F8C-6215BC13D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4502E96-39CD-9476-20EC-CAFE5FE3B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65CFCFA-8367-DDE0-F34C-971EF44C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30E4F27-2343-0C84-A96A-145BA966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1A032-6CB0-CD64-AFC0-6AA98D19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4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9E655B-EA90-4373-97FB-9B86037F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9BBAC7C-03E5-16B6-498D-8D77371C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D0B6C0-ADBB-CB9D-7B7B-9CB3B33C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F83575F-7319-60BE-4F4E-F3A1702C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2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88781F3-9136-CFD7-8C9A-CB67EA8B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ED11942-032F-AADB-335C-656BDF30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5801B9-B2A7-231E-A94E-597115DA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9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05B8B3-A923-84C1-986C-29430BE8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6CB184-C67A-4431-8643-EAC17ADB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F12843-E04C-1B15-E125-E26146B75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9C5A1F-E4C0-A998-2411-2A7E09EA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492527-9EBF-5FB9-E8C7-F7FC4C53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C02AF0-A720-993C-841F-C9360D4C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56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6926B8-D27C-E0CE-ED06-04A608D2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D9E091F-6D81-87B5-0D6B-6259D6F24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C47374-7D4A-7061-601E-EEC6EF109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92B8CB-3BA2-3D34-1D72-6CB0F8C0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92D8AA-676E-8180-0B7A-E001C400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328570-6C7B-A63D-ED1D-539114A3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54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74C268-22DB-3931-E71E-B6B87C56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5821BB-3275-AEFF-0F10-099B5533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4FD7F2-A562-F482-1FF9-449D450D2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050B1B-E4FB-4724-9928-3353C58D1372}" type="datetimeFigureOut">
              <a:rPr lang="tr-TR" smtClean="0"/>
              <a:t>20.02.2025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F84561-D76B-4007-96F5-A3302AC88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CAEDFF-99A1-9049-E220-1FE233EF1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C9960-F52F-4AAE-8C29-9DEB62C49D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7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tasarım içeren bir resim">
            <a:extLst>
              <a:ext uri="{FF2B5EF4-FFF2-40B4-BE49-F238E27FC236}">
                <a16:creationId xmlns:a16="http://schemas.microsoft.com/office/drawing/2014/main" id="{CE209E21-3550-B18A-AC18-D15E8C5D06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Mert  Çetintaş</dc:creator>
  <cp:lastModifiedBy>Mert  Çetintaş</cp:lastModifiedBy>
  <cp:revision>1</cp:revision>
  <dcterms:created xsi:type="dcterms:W3CDTF">2025-02-20T11:02:10Z</dcterms:created>
  <dcterms:modified xsi:type="dcterms:W3CDTF">2025-02-20T11:13:32Z</dcterms:modified>
</cp:coreProperties>
</file>